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CBUrkiz8fqHIwZaPZBDCK/qkY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youtu.be/ZhkGfyRNbS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h9wgYFw2qmc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" descr="Imagen que contiene 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" b="172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22745"/>
                </a:srgbClr>
              </a:gs>
              <a:gs pos="100000">
                <a:srgbClr val="000000">
                  <a:alpha val="3568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1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376" y="114547"/>
            <a:ext cx="3965276" cy="76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89" y="6316038"/>
            <a:ext cx="1981200" cy="53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0" y="899931"/>
            <a:ext cx="12191999" cy="505813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0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80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3325473" y="1998924"/>
            <a:ext cx="5541054" cy="221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i="1">
                <a:latin typeface="Arial"/>
                <a:ea typeface="Arial"/>
                <a:cs typeface="Arial"/>
                <a:sym typeface="Arial"/>
              </a:rPr>
              <a:t>CHARLA IFCA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11" descr="Imagen que contiene tabla, comida, tazón, frut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663" b="91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ECLIPSES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5801709" y="4811636"/>
            <a:ext cx="5552089" cy="154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 esta parte hemos tenido que hacer un video con una maqueta explicando por qué ocurren y los tipos de los eclipses.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12" descr="Interfaz de usuario gráfic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704" r="751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/>
          <p:nvPr/>
        </p:nvSpPr>
        <p:spPr>
          <a:xfrm>
            <a:off x="3173825" y="5154850"/>
            <a:ext cx="174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12" descr="Imagen que contiene 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227" y="4077483"/>
            <a:ext cx="26670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3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FASES LUNARES</a:t>
            </a:r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body" idx="1"/>
          </p:nvPr>
        </p:nvSpPr>
        <p:spPr>
          <a:xfrm>
            <a:off x="838201" y="2623381"/>
            <a:ext cx="3888528" cy="355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 esta parte del proyecto hemos recreado las 8 fases lunares con galletas oreo</a:t>
            </a:r>
            <a:endParaRPr sz="2000"/>
          </a:p>
        </p:txBody>
      </p:sp>
      <p:pic>
        <p:nvPicPr>
          <p:cNvPr id="244" name="Google Shape;244;p13" descr="Imagen que contiene objeto, interior, diferente, llena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388494" y="1069398"/>
            <a:ext cx="3572529" cy="474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334547" y="416926"/>
            <a:ext cx="10905059" cy="33303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TELESCOPIO</a:t>
            </a:r>
            <a:endParaRPr/>
          </a:p>
        </p:txBody>
      </p:sp>
      <p:cxnSp>
        <p:nvCxnSpPr>
          <p:cNvPr id="253" name="Google Shape;253;p14"/>
          <p:cNvCxnSpPr/>
          <p:nvPr/>
        </p:nvCxnSpPr>
        <p:spPr>
          <a:xfrm>
            <a:off x="3393881" y="4035362"/>
            <a:ext cx="54042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54" name="Google Shape;254;p14"/>
          <p:cNvSpPr txBox="1"/>
          <p:nvPr/>
        </p:nvSpPr>
        <p:spPr>
          <a:xfrm>
            <a:off x="3931036" y="5719711"/>
            <a:ext cx="49581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 de los objetivos más importantes de este proyecto ha sido  la construcción de un telescopio, hecho por nosotros mismos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CONCLUSIÓN FINAL</a:t>
            </a:r>
            <a:endParaRPr/>
          </a:p>
        </p:txBody>
      </p:sp>
      <p:cxnSp>
        <p:nvCxnSpPr>
          <p:cNvPr id="263" name="Google Shape;263;p15"/>
          <p:cNvCxnSpPr/>
          <p:nvPr/>
        </p:nvCxnSpPr>
        <p:spPr>
          <a:xfrm>
            <a:off x="3393881" y="4035362"/>
            <a:ext cx="54042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264" name="Google Shape;2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4980" y="4585363"/>
            <a:ext cx="2743200" cy="784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565711" y="-10199"/>
            <a:ext cx="4316879" cy="6366549"/>
          </a:xfrm>
          <a:custGeom>
            <a:avLst/>
            <a:gdLst/>
            <a:ahLst/>
            <a:cxnLst/>
            <a:rect l="l" t="t" r="r" b="b"/>
            <a:pathLst>
              <a:path w="4316879" h="6366549" extrusionOk="0">
                <a:moveTo>
                  <a:pt x="6798" y="0"/>
                </a:moveTo>
                <a:lnTo>
                  <a:pt x="4316879" y="0"/>
                </a:lnTo>
                <a:cubicBezTo>
                  <a:pt x="4204710" y="747806"/>
                  <a:pt x="3987167" y="2076863"/>
                  <a:pt x="3891991" y="2600327"/>
                </a:cubicBezTo>
                <a:cubicBezTo>
                  <a:pt x="3834204" y="2913046"/>
                  <a:pt x="3307343" y="4663590"/>
                  <a:pt x="3222363" y="4700982"/>
                </a:cubicBezTo>
                <a:cubicBezTo>
                  <a:pt x="3164580" y="4585412"/>
                  <a:pt x="3266554" y="4466441"/>
                  <a:pt x="3205370" y="4340675"/>
                </a:cubicBezTo>
                <a:cubicBezTo>
                  <a:pt x="3072802" y="4554818"/>
                  <a:pt x="3130589" y="4806353"/>
                  <a:pt x="3042212" y="5013701"/>
                </a:cubicBezTo>
                <a:cubicBezTo>
                  <a:pt x="2960633" y="5010300"/>
                  <a:pt x="2981028" y="4921923"/>
                  <a:pt x="2926642" y="4904929"/>
                </a:cubicBezTo>
                <a:cubicBezTo>
                  <a:pt x="2763484" y="5299226"/>
                  <a:pt x="2770283" y="5428393"/>
                  <a:pt x="2627520" y="5829489"/>
                </a:cubicBezTo>
                <a:cubicBezTo>
                  <a:pt x="2569733" y="5465781"/>
                  <a:pt x="2630917" y="5414796"/>
                  <a:pt x="2647914" y="5044291"/>
                </a:cubicBezTo>
                <a:cubicBezTo>
                  <a:pt x="2573134" y="5078282"/>
                  <a:pt x="2583329" y="5139466"/>
                  <a:pt x="2556136" y="5183656"/>
                </a:cubicBezTo>
                <a:cubicBezTo>
                  <a:pt x="2522145" y="5241440"/>
                  <a:pt x="2494952" y="5285630"/>
                  <a:pt x="2413373" y="5251639"/>
                </a:cubicBezTo>
                <a:cubicBezTo>
                  <a:pt x="2335196" y="5217648"/>
                  <a:pt x="2314801" y="5265235"/>
                  <a:pt x="2284207" y="5329817"/>
                </a:cubicBezTo>
                <a:cubicBezTo>
                  <a:pt x="2206029" y="5503174"/>
                  <a:pt x="2005480" y="6043631"/>
                  <a:pt x="1842322" y="5975649"/>
                </a:cubicBezTo>
                <a:cubicBezTo>
                  <a:pt x="1764144" y="6050430"/>
                  <a:pt x="1743749" y="6271374"/>
                  <a:pt x="1638375" y="6366549"/>
                </a:cubicBezTo>
                <a:cubicBezTo>
                  <a:pt x="1583989" y="5639138"/>
                  <a:pt x="1634977" y="5401200"/>
                  <a:pt x="1492214" y="4697581"/>
                </a:cubicBezTo>
                <a:cubicBezTo>
                  <a:pt x="1499013" y="4921923"/>
                  <a:pt x="1434428" y="5142867"/>
                  <a:pt x="1475217" y="5367209"/>
                </a:cubicBezTo>
                <a:cubicBezTo>
                  <a:pt x="1482015" y="5404597"/>
                  <a:pt x="1475217" y="5441989"/>
                  <a:pt x="1468419" y="5479378"/>
                </a:cubicBezTo>
                <a:cubicBezTo>
                  <a:pt x="1461621" y="5516770"/>
                  <a:pt x="1444627" y="5550761"/>
                  <a:pt x="1397039" y="5550761"/>
                </a:cubicBezTo>
                <a:cubicBezTo>
                  <a:pt x="1359647" y="5547360"/>
                  <a:pt x="1342653" y="5520167"/>
                  <a:pt x="1329057" y="5492974"/>
                </a:cubicBezTo>
                <a:cubicBezTo>
                  <a:pt x="1288267" y="5411396"/>
                  <a:pt x="1278068" y="5329817"/>
                  <a:pt x="1315460" y="5251639"/>
                </a:cubicBezTo>
                <a:cubicBezTo>
                  <a:pt x="1356250" y="5163262"/>
                  <a:pt x="1346051" y="5095279"/>
                  <a:pt x="1271270" y="5027297"/>
                </a:cubicBezTo>
                <a:cubicBezTo>
                  <a:pt x="1176095" y="4938920"/>
                  <a:pt x="1210086" y="4813151"/>
                  <a:pt x="1179496" y="4707780"/>
                </a:cubicBezTo>
                <a:cubicBezTo>
                  <a:pt x="1145505" y="4592210"/>
                  <a:pt x="1165899" y="4466441"/>
                  <a:pt x="1108112" y="4316880"/>
                </a:cubicBezTo>
                <a:cubicBezTo>
                  <a:pt x="1040130" y="4575213"/>
                  <a:pt x="1138706" y="4809754"/>
                  <a:pt x="1074121" y="5068086"/>
                </a:cubicBezTo>
                <a:cubicBezTo>
                  <a:pt x="985744" y="4962712"/>
                  <a:pt x="1009540" y="4864139"/>
                  <a:pt x="995943" y="4779160"/>
                </a:cubicBezTo>
                <a:cubicBezTo>
                  <a:pt x="982347" y="4673789"/>
                  <a:pt x="975549" y="4568414"/>
                  <a:pt x="958551" y="4463044"/>
                </a:cubicBezTo>
                <a:cubicBezTo>
                  <a:pt x="944955" y="4367868"/>
                  <a:pt x="921163" y="4272693"/>
                  <a:pt x="904165" y="4174117"/>
                </a:cubicBezTo>
                <a:cubicBezTo>
                  <a:pt x="887172" y="4078941"/>
                  <a:pt x="907566" y="3980369"/>
                  <a:pt x="829385" y="3891992"/>
                </a:cubicBezTo>
                <a:cubicBezTo>
                  <a:pt x="676426" y="4133327"/>
                  <a:pt x="747806" y="4405257"/>
                  <a:pt x="710417" y="4683984"/>
                </a:cubicBezTo>
                <a:cubicBezTo>
                  <a:pt x="635637" y="4612605"/>
                  <a:pt x="649233" y="4534423"/>
                  <a:pt x="628839" y="4469842"/>
                </a:cubicBezTo>
                <a:cubicBezTo>
                  <a:pt x="618639" y="4439248"/>
                  <a:pt x="618639" y="4405257"/>
                  <a:pt x="584648" y="4395061"/>
                </a:cubicBezTo>
                <a:cubicBezTo>
                  <a:pt x="537061" y="4384862"/>
                  <a:pt x="509868" y="4415456"/>
                  <a:pt x="496271" y="4449447"/>
                </a:cubicBezTo>
                <a:cubicBezTo>
                  <a:pt x="428289" y="4609204"/>
                  <a:pt x="390900" y="4775762"/>
                  <a:pt x="356909" y="4945718"/>
                </a:cubicBezTo>
                <a:cubicBezTo>
                  <a:pt x="339912" y="5040894"/>
                  <a:pt x="350111" y="5142867"/>
                  <a:pt x="292324" y="5227843"/>
                </a:cubicBezTo>
                <a:cubicBezTo>
                  <a:pt x="44190" y="4918525"/>
                  <a:pt x="91778" y="4575213"/>
                  <a:pt x="105375" y="4228503"/>
                </a:cubicBezTo>
                <a:cubicBezTo>
                  <a:pt x="129167" y="3664249"/>
                  <a:pt x="40790" y="1604384"/>
                  <a:pt x="13597" y="1138706"/>
                </a:cubicBezTo>
                <a:cubicBezTo>
                  <a:pt x="-6798" y="761403"/>
                  <a:pt x="0" y="384102"/>
                  <a:pt x="6798" y="6798"/>
                </a:cubicBez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1038226" y="552844"/>
            <a:ext cx="3113886" cy="25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Las fases de nuestro trabajo</a:t>
            </a:r>
            <a:endParaRPr/>
          </a:p>
        </p:txBody>
      </p:sp>
      <p:grpSp>
        <p:nvGrpSpPr>
          <p:cNvPr id="123" name="Google Shape;123;p2"/>
          <p:cNvGrpSpPr/>
          <p:nvPr/>
        </p:nvGrpSpPr>
        <p:grpSpPr>
          <a:xfrm>
            <a:off x="4800244" y="513649"/>
            <a:ext cx="6386352" cy="5833615"/>
            <a:chOff x="167203" y="-64502"/>
            <a:chExt cx="6386352" cy="5833615"/>
          </a:xfrm>
        </p:grpSpPr>
        <p:sp>
          <p:nvSpPr>
            <p:cNvPr id="124" name="Google Shape;124;p2"/>
            <p:cNvSpPr/>
            <p:nvPr/>
          </p:nvSpPr>
          <p:spPr>
            <a:xfrm>
              <a:off x="443571" y="-64502"/>
              <a:ext cx="5833615" cy="58336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905" y="4458"/>
                  </a:moveTo>
                  <a:lnTo>
                    <a:pt x="69905" y="4458"/>
                  </a:lnTo>
                  <a:cubicBezTo>
                    <a:pt x="97443" y="9369"/>
                    <a:pt x="117224" y="33716"/>
                    <a:pt x="116393" y="61676"/>
                  </a:cubicBezTo>
                  <a:cubicBezTo>
                    <a:pt x="115562" y="89635"/>
                    <a:pt x="94370" y="112764"/>
                    <a:pt x="66590" y="116032"/>
                  </a:cubicBezTo>
                  <a:cubicBezTo>
                    <a:pt x="38810" y="119299"/>
                    <a:pt x="12830" y="101718"/>
                    <a:pt x="5535" y="74714"/>
                  </a:cubicBezTo>
                  <a:cubicBezTo>
                    <a:pt x="-1761" y="47710"/>
                    <a:pt x="11832" y="19438"/>
                    <a:pt x="37478" y="8272"/>
                  </a:cubicBezTo>
                  <a:lnTo>
                    <a:pt x="36356" y="4886"/>
                  </a:lnTo>
                  <a:lnTo>
                    <a:pt x="43293" y="9606"/>
                  </a:lnTo>
                  <a:lnTo>
                    <a:pt x="40704" y="18001"/>
                  </a:lnTo>
                  <a:lnTo>
                    <a:pt x="39582" y="14616"/>
                  </a:lnTo>
                  <a:lnTo>
                    <a:pt x="39582" y="14616"/>
                  </a:lnTo>
                  <a:cubicBezTo>
                    <a:pt x="17133" y="24716"/>
                    <a:pt x="5441" y="49711"/>
                    <a:pt x="12077" y="73416"/>
                  </a:cubicBezTo>
                  <a:cubicBezTo>
                    <a:pt x="18713" y="97121"/>
                    <a:pt x="41683" y="112412"/>
                    <a:pt x="66113" y="109388"/>
                  </a:cubicBezTo>
                  <a:cubicBezTo>
                    <a:pt x="90543" y="106365"/>
                    <a:pt x="109091" y="85934"/>
                    <a:pt x="109748" y="61327"/>
                  </a:cubicBezTo>
                  <a:cubicBezTo>
                    <a:pt x="110404" y="36720"/>
                    <a:pt x="92971" y="15330"/>
                    <a:pt x="68737" y="11008"/>
                  </a:cubicBezTo>
                  <a:close/>
                </a:path>
              </a:pathLst>
            </a:custGeom>
            <a:solidFill>
              <a:srgbClr val="D3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17092" y="2542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2653376" y="38826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Timeline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16143" y="584549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4252427" y="620833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Las constelaciones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66981" y="2058243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5103265" y="2094527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Seasons Reasons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771488" y="3734066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4807772" y="3770350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Cúpula geodésica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467929" y="4827881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3504213" y="4864165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Instrumentos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766254" y="4827881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1802538" y="4864165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Charla IFCA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2696" y="3734066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98980" y="3770350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Eclipses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7203" y="2058243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203487" y="2094527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Fases Lunares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18040" y="584549"/>
              <a:ext cx="1486574" cy="743287"/>
            </a:xfrm>
            <a:prstGeom prst="roundRect">
              <a:avLst>
                <a:gd name="adj" fmla="val 16667"/>
              </a:avLst>
            </a:prstGeom>
            <a:solidFill>
              <a:srgbClr val="6B1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1054324" y="620833"/>
              <a:ext cx="1414006" cy="67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Telescopio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HOROSCOPO</a:t>
            </a:r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838201" y="2333297"/>
            <a:ext cx="3816096" cy="384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 esta parte investigamos sobre los signos del zodiaco y sus caracteristicas</a:t>
            </a:r>
            <a:endParaRPr/>
          </a:p>
        </p:txBody>
      </p:sp>
      <p:pic>
        <p:nvPicPr>
          <p:cNvPr id="150" name="Google Shape;150;p3" descr="Diagrama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4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620584" cy="97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i="1">
                <a:latin typeface="Arial"/>
                <a:ea typeface="Arial"/>
                <a:cs typeface="Arial"/>
                <a:sym typeface="Arial"/>
              </a:rPr>
              <a:t>TIMELINE</a:t>
            </a:r>
            <a:endParaRPr/>
          </a:p>
        </p:txBody>
      </p:sp>
      <p:pic>
        <p:nvPicPr>
          <p:cNvPr id="159" name="Google Shape;159;p4" descr="Interfaz de usuario gráfica, Texto, Aplicación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6956" y="68373"/>
            <a:ext cx="3191696" cy="6706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494112" y="2500834"/>
            <a:ext cx="43195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segundo ejercicio consistía en realizar una línea del tiempo, pero había que condensarla en un año.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838200" y="1113150"/>
            <a:ext cx="53004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US" sz="4100" i="1">
                <a:latin typeface="Arial"/>
                <a:ea typeface="Arial"/>
                <a:cs typeface="Arial"/>
                <a:sym typeface="Arial"/>
              </a:rPr>
              <a:t>LAS CONSTELACIONES</a:t>
            </a:r>
            <a:endParaRPr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t="6675" r="1" b="8842"/>
          <a:stretch/>
        </p:blipFill>
        <p:spPr>
          <a:xfrm>
            <a:off x="5710841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 extrusionOk="0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t="10435" r="2" b="31169"/>
          <a:stretch/>
        </p:blipFill>
        <p:spPr>
          <a:xfrm>
            <a:off x="5078133" y="4323898"/>
            <a:ext cx="7113867" cy="2534102"/>
          </a:xfrm>
          <a:custGeom>
            <a:avLst/>
            <a:gdLst/>
            <a:ahLst/>
            <a:cxnLst/>
            <a:rect l="l" t="t" r="r" b="b"/>
            <a:pathLst>
              <a:path w="7113867" h="2534102" extrusionOk="0">
                <a:moveTo>
                  <a:pt x="1237396" y="0"/>
                </a:moveTo>
                <a:lnTo>
                  <a:pt x="7113867" y="0"/>
                </a:lnTo>
                <a:lnTo>
                  <a:pt x="711386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1143000" y="1468581"/>
            <a:ext cx="320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Stellarium.org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4287981" y="1510146"/>
            <a:ext cx="1246909" cy="2770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111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942202" y="4479323"/>
            <a:ext cx="415495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profesora nos dividió en grupos y nos otorgó una constelación la cuál teníamos que investigar sobre ella y redactar varios trabajos con esta temática.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6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7039" b="1436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SEASONS REASONS</a:t>
            </a:r>
            <a:endParaRPr/>
          </a:p>
        </p:txBody>
      </p:sp>
      <p:cxnSp>
        <p:nvCxnSpPr>
          <p:cNvPr id="181" name="Google Shape;181;p6"/>
          <p:cNvCxnSpPr/>
          <p:nvPr/>
        </p:nvCxnSpPr>
        <p:spPr>
          <a:xfrm>
            <a:off x="3393881" y="4035362"/>
            <a:ext cx="54042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707" y="643467"/>
            <a:ext cx="5085620" cy="557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 descr="Captura de pantalla de un celular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11490" t="25871" r="21031" b="19154"/>
          <a:stretch/>
        </p:blipFill>
        <p:spPr>
          <a:xfrm>
            <a:off x="6176431" y="2198071"/>
            <a:ext cx="5372101" cy="2461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2583543" y="4893733"/>
            <a:ext cx="2743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7" descr="Imagen que contiene barco, edificio, silla, tabla&#10;&#10;Descripción generada automáticamente"/>
          <p:cNvPicPr preferRelativeResize="0"/>
          <p:nvPr/>
        </p:nvPicPr>
        <p:blipFill rotWithShape="1">
          <a:blip r:embed="rId3">
            <a:alphaModFix amt="40000"/>
          </a:blip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i="1"/>
              <a:t>Cúpula geodésica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838201" y="2013625"/>
            <a:ext cx="4614759" cy="416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asignatura de plástica hemos realizado una maqueta de una cúpula geodésica</a:t>
            </a:r>
            <a:endParaRPr/>
          </a:p>
        </p:txBody>
      </p:sp>
      <p:pic>
        <p:nvPicPr>
          <p:cNvPr id="197" name="Google Shape;197;p7" descr="Imagen que contiene edificio, hombre, playa, caball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5878" r="1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 extrusionOk="0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4552739" y="4224938"/>
            <a:ext cx="6801055" cy="145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en-US" sz="4800" i="1"/>
              <a:t>INSTRUMENTOS</a:t>
            </a:r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xfrm>
            <a:off x="4552739" y="5724112"/>
            <a:ext cx="6801056" cy="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cap="none"/>
              <a:t>EN ESTA PARTE HEMOS CONSTRUIDO 3 INSTRUMENTOS DIFERENTES.</a:t>
            </a:r>
            <a:endParaRPr/>
          </a:p>
        </p:txBody>
      </p:sp>
      <p:pic>
        <p:nvPicPr>
          <p:cNvPr id="208" name="Google Shape;208;p9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562" y="1977837"/>
            <a:ext cx="3301229" cy="20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948" y="1012977"/>
            <a:ext cx="2740282" cy="12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Diagram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0842" y="638815"/>
            <a:ext cx="2490907" cy="249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C1C31"/>
      </a:dk2>
      <a:lt2>
        <a:srgbClr val="F0F3F2"/>
      </a:lt2>
      <a:accent1>
        <a:srgbClr val="E72962"/>
      </a:accent1>
      <a:accent2>
        <a:srgbClr val="D5179F"/>
      </a:accent2>
      <a:accent3>
        <a:srgbClr val="CD29E7"/>
      </a:accent3>
      <a:accent4>
        <a:srgbClr val="6C17D5"/>
      </a:accent4>
      <a:accent5>
        <a:srgbClr val="312BE7"/>
      </a:accent5>
      <a:accent6>
        <a:srgbClr val="1760D5"/>
      </a:accent6>
      <a:hlink>
        <a:srgbClr val="593F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C1C31"/>
      </a:dk2>
      <a:lt2>
        <a:srgbClr val="F0F3F2"/>
      </a:lt2>
      <a:accent1>
        <a:srgbClr val="E72962"/>
      </a:accent1>
      <a:accent2>
        <a:srgbClr val="D5179F"/>
      </a:accent2>
      <a:accent3>
        <a:srgbClr val="CD29E7"/>
      </a:accent3>
      <a:accent4>
        <a:srgbClr val="6C17D5"/>
      </a:accent4>
      <a:accent5>
        <a:srgbClr val="312BE7"/>
      </a:accent5>
      <a:accent6>
        <a:srgbClr val="1760D5"/>
      </a:accent6>
      <a:hlink>
        <a:srgbClr val="593F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Panorámica</PresentationFormat>
  <Paragraphs>32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BrushVTI</vt:lpstr>
      <vt:lpstr>BrushVTI</vt:lpstr>
      <vt:lpstr>Presentación de PowerPoint</vt:lpstr>
      <vt:lpstr>Las fases de nuestro trabajo</vt:lpstr>
      <vt:lpstr>HOROSCOPO</vt:lpstr>
      <vt:lpstr>TIMELINE</vt:lpstr>
      <vt:lpstr>LAS CONSTELACIONES</vt:lpstr>
      <vt:lpstr>SEASONS REASONS</vt:lpstr>
      <vt:lpstr>Presentación de PowerPoint</vt:lpstr>
      <vt:lpstr>Cúpula geodésica</vt:lpstr>
      <vt:lpstr>INSTRUMENTOS</vt:lpstr>
      <vt:lpstr>CHARLA IFCA</vt:lpstr>
      <vt:lpstr>ECLIPSES</vt:lpstr>
      <vt:lpstr>Presentación de PowerPoint</vt:lpstr>
      <vt:lpstr>FASES LUNARES</vt:lpstr>
      <vt:lpstr>TELESCOPIO</vt:lpstr>
      <vt:lpstr>CONCLUSIÓN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Zaira Ortiz</cp:lastModifiedBy>
  <cp:revision>1</cp:revision>
  <dcterms:created xsi:type="dcterms:W3CDTF">2023-05-19T08:23:05Z</dcterms:created>
  <dcterms:modified xsi:type="dcterms:W3CDTF">2023-06-10T22:53:52Z</dcterms:modified>
</cp:coreProperties>
</file>